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FF2F92"/>
    <a:srgbClr val="015F94"/>
    <a:srgbClr val="FF7E79"/>
    <a:srgbClr val="000000"/>
    <a:srgbClr val="ADAEAE"/>
    <a:srgbClr val="27E387"/>
    <a:srgbClr val="FFB371"/>
    <a:srgbClr val="AC4DC7"/>
    <a:srgbClr val="80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084"/>
    <p:restoredTop sz="86421"/>
  </p:normalViewPr>
  <p:slideViewPr>
    <p:cSldViewPr snapToGrid="0" snapToObjects="1">
      <p:cViewPr varScale="1">
        <p:scale>
          <a:sx n="127" d="100"/>
          <a:sy n="127" d="100"/>
        </p:scale>
        <p:origin x="192" y="408"/>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240194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
        <p:nvSpPr>
          <p:cNvPr id="5" name="正方形/長方形 4">
            <a:extLst>
              <a:ext uri="{FF2B5EF4-FFF2-40B4-BE49-F238E27FC236}">
                <a16:creationId xmlns:a16="http://schemas.microsoft.com/office/drawing/2014/main" id="{39A648A7-A984-6248-972F-AD97C670BA2C}"/>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2B28021B-F7D3-1F44-ACDD-F2BD96255BF4}"/>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F6BAEC-4929-CA45-B626-E0AD460CFBA7}"/>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2BA9A49-AD59-DC4A-8757-FBB07DBED36E}"/>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F56366F4-AAF3-5648-B9DF-E4CE9ADB9279}"/>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706133113"/>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E9389E0-015A-3049-A98D-FBF7EE28C7EA}"/>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6404373"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FF2F92"/>
          </a:solidFill>
          <a:ln w="635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FF2F92"/>
          </a:solidFill>
          <a:ln w="635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b="1" dirty="0">
                <a:solidFill>
                  <a:schemeClr val="accent1"/>
                </a:solidFill>
              </a:rPr>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A, B, C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ポール</a:t>
            </a:r>
            <a:r>
              <a:rPr lang="en-US" altLang="ja-JP" dirty="0"/>
              <a:t> 2 </a:t>
            </a:r>
            <a:r>
              <a:rPr lang="ja-JP" altLang="en-US"/>
              <a:t>時点での発生確率を</a:t>
            </a:r>
            <a:br>
              <a:rPr lang="en-US" altLang="ja-JP" dirty="0"/>
            </a:br>
            <a:r>
              <a:rPr lang="ja-JP" altLang="en-US"/>
              <a:t>「投稿の発生要因」の</a:t>
            </a:r>
            <a:r>
              <a:rPr lang="en-US" altLang="ja-JP" dirty="0"/>
              <a:t> 2 </a:t>
            </a:r>
            <a:r>
              <a:rPr lang="ja-JP" altLang="en-US"/>
              <a:t>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FF2F92"/>
                </a:solidFill>
              </a:rPr>
              <a:t>桃色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FF2F92"/>
                </a:solidFill>
              </a:rPr>
              <a:t>桃色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FF2F92"/>
                </a:solidFill>
              </a:rPr>
              <a:t>桃色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FF2F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19628</TotalTime>
  <Words>1707</Words>
  <Application>Microsoft Macintosh PowerPoint</Application>
  <PresentationFormat>画面に合わせる (4:3)</PresentationFormat>
  <Paragraphs>341</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評価 2-1｜拡散された人種差別的ミームの割合</vt:lpstr>
      <vt:lpstr>評価 2-2｜人種差別的ミームが拡散される確率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494</cp:revision>
  <cp:lastPrinted>2019-07-20T13:47:08Z</cp:lastPrinted>
  <dcterms:created xsi:type="dcterms:W3CDTF">2017-02-09T05:17:45Z</dcterms:created>
  <dcterms:modified xsi:type="dcterms:W3CDTF">2019-07-20T13:50:07Z</dcterms:modified>
</cp:coreProperties>
</file>